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7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9" r:id="rId15"/>
    <p:sldId id="270" r:id="rId16"/>
    <p:sldId id="271" r:id="rId17"/>
    <p:sldId id="275" r:id="rId18"/>
    <p:sldId id="272" r:id="rId19"/>
    <p:sldId id="273" r:id="rId20"/>
    <p:sldId id="274" r:id="rId21"/>
    <p:sldId id="276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30CAE-1BD9-479E-A83E-10CB460AAD1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0AF9BF-F04A-4420-BC23-CBE0FA0EEBCD}">
      <dgm:prSet phldrT="[Текст]" phldr="1"/>
      <dgm:spPr/>
      <dgm:t>
        <a:bodyPr/>
        <a:lstStyle/>
        <a:p>
          <a:endParaRPr lang="ru-RU" dirty="0"/>
        </a:p>
      </dgm:t>
    </dgm:pt>
    <dgm:pt modelId="{F834DB24-8A47-44C2-BB3A-1F7B601E8C22}" type="parTrans" cxnId="{0E525217-3F81-4092-B581-3DBB0BD772FF}">
      <dgm:prSet/>
      <dgm:spPr/>
      <dgm:t>
        <a:bodyPr/>
        <a:lstStyle/>
        <a:p>
          <a:endParaRPr lang="ru-RU"/>
        </a:p>
      </dgm:t>
    </dgm:pt>
    <dgm:pt modelId="{87631A90-781F-400D-AAF4-EB51D460BA89}" type="sibTrans" cxnId="{0E525217-3F81-4092-B581-3DBB0BD772FF}">
      <dgm:prSet/>
      <dgm:spPr/>
      <dgm:t>
        <a:bodyPr/>
        <a:lstStyle/>
        <a:p>
          <a:endParaRPr lang="ru-RU"/>
        </a:p>
      </dgm:t>
    </dgm:pt>
    <dgm:pt modelId="{AECEEE36-B4B1-4E4F-95CF-F1E926EA19AD}">
      <dgm:prSet phldrT="[Текст]" phldr="1"/>
      <dgm:spPr/>
      <dgm:t>
        <a:bodyPr/>
        <a:lstStyle/>
        <a:p>
          <a:endParaRPr lang="ru-RU" dirty="0"/>
        </a:p>
      </dgm:t>
    </dgm:pt>
    <dgm:pt modelId="{9C7CE911-E897-40AA-9B91-389602BABF8E}" type="parTrans" cxnId="{623E556B-D5A0-45FC-ABD7-15CB062B1645}">
      <dgm:prSet/>
      <dgm:spPr/>
      <dgm:t>
        <a:bodyPr/>
        <a:lstStyle/>
        <a:p>
          <a:endParaRPr lang="ru-RU"/>
        </a:p>
      </dgm:t>
    </dgm:pt>
    <dgm:pt modelId="{EC734B73-D167-4755-A39C-A15C43EB2535}" type="sibTrans" cxnId="{623E556B-D5A0-45FC-ABD7-15CB062B1645}">
      <dgm:prSet/>
      <dgm:spPr/>
      <dgm:t>
        <a:bodyPr/>
        <a:lstStyle/>
        <a:p>
          <a:endParaRPr lang="ru-RU"/>
        </a:p>
      </dgm:t>
    </dgm:pt>
    <dgm:pt modelId="{CDF958CD-C607-48E7-8DA3-5771A80EBFAD}">
      <dgm:prSet phldrT="[Текст]" phldr="1"/>
      <dgm:spPr/>
      <dgm:t>
        <a:bodyPr/>
        <a:lstStyle/>
        <a:p>
          <a:endParaRPr lang="ru-RU" dirty="0"/>
        </a:p>
      </dgm:t>
    </dgm:pt>
    <dgm:pt modelId="{4107B357-4F1B-4C3C-A230-9B557FE250D4}" type="parTrans" cxnId="{32AE4B14-2FDC-459A-9DE1-AE8B44AC1F84}">
      <dgm:prSet/>
      <dgm:spPr/>
      <dgm:t>
        <a:bodyPr/>
        <a:lstStyle/>
        <a:p>
          <a:endParaRPr lang="ru-RU"/>
        </a:p>
      </dgm:t>
    </dgm:pt>
    <dgm:pt modelId="{0430B90F-67AE-4756-B88F-E47B3EBEBB79}" type="sibTrans" cxnId="{32AE4B14-2FDC-459A-9DE1-AE8B44AC1F84}">
      <dgm:prSet/>
      <dgm:spPr/>
      <dgm:t>
        <a:bodyPr/>
        <a:lstStyle/>
        <a:p>
          <a:endParaRPr lang="ru-RU"/>
        </a:p>
      </dgm:t>
    </dgm:pt>
    <dgm:pt modelId="{E4E880DE-C237-4F90-9D07-1F3025FF166F}">
      <dgm:prSet/>
      <dgm:spPr/>
      <dgm:t>
        <a:bodyPr/>
        <a:lstStyle/>
        <a:p>
          <a:endParaRPr lang="ru-RU"/>
        </a:p>
      </dgm:t>
    </dgm:pt>
    <dgm:pt modelId="{E9D2DCC9-1EF0-4A0A-AFAB-C66E4B4E3F3B}" type="parTrans" cxnId="{17BAB0EF-F826-4B87-90BB-AE10F01CE2B5}">
      <dgm:prSet/>
      <dgm:spPr/>
      <dgm:t>
        <a:bodyPr/>
        <a:lstStyle/>
        <a:p>
          <a:endParaRPr lang="ru-RU"/>
        </a:p>
      </dgm:t>
    </dgm:pt>
    <dgm:pt modelId="{641DA1A7-DD7E-49CA-B004-CEE786895FA9}" type="sibTrans" cxnId="{17BAB0EF-F826-4B87-90BB-AE10F01CE2B5}">
      <dgm:prSet/>
      <dgm:spPr/>
      <dgm:t>
        <a:bodyPr/>
        <a:lstStyle/>
        <a:p>
          <a:endParaRPr lang="ru-RU"/>
        </a:p>
      </dgm:t>
    </dgm:pt>
    <dgm:pt modelId="{976F795B-447A-4FB1-9335-383664382799}">
      <dgm:prSet/>
      <dgm:spPr/>
      <dgm:t>
        <a:bodyPr/>
        <a:lstStyle/>
        <a:p>
          <a:endParaRPr lang="ru-RU"/>
        </a:p>
      </dgm:t>
    </dgm:pt>
    <dgm:pt modelId="{A49DC3CA-3355-40E2-A5DD-2C9629FA9835}" type="parTrans" cxnId="{10E3DADA-C692-4012-AB0E-48CD3F9D189C}">
      <dgm:prSet/>
      <dgm:spPr/>
      <dgm:t>
        <a:bodyPr/>
        <a:lstStyle/>
        <a:p>
          <a:endParaRPr lang="ru-RU"/>
        </a:p>
      </dgm:t>
    </dgm:pt>
    <dgm:pt modelId="{6738DEB2-40B3-4C2D-AD67-9170FF0A3E66}" type="sibTrans" cxnId="{10E3DADA-C692-4012-AB0E-48CD3F9D189C}">
      <dgm:prSet/>
      <dgm:spPr/>
      <dgm:t>
        <a:bodyPr/>
        <a:lstStyle/>
        <a:p>
          <a:endParaRPr lang="ru-RU"/>
        </a:p>
      </dgm:t>
    </dgm:pt>
    <dgm:pt modelId="{43CF91BC-6979-4F1F-8763-A51AC5856BBC}">
      <dgm:prSet/>
      <dgm:spPr/>
      <dgm:t>
        <a:bodyPr/>
        <a:lstStyle/>
        <a:p>
          <a:endParaRPr lang="ru-RU"/>
        </a:p>
      </dgm:t>
    </dgm:pt>
    <dgm:pt modelId="{7E357180-2FB3-4162-8E14-8BF016B133C6}" type="parTrans" cxnId="{A8F3E86E-507B-4D44-A07C-EFDD52A923A4}">
      <dgm:prSet/>
      <dgm:spPr/>
      <dgm:t>
        <a:bodyPr/>
        <a:lstStyle/>
        <a:p>
          <a:endParaRPr lang="ru-RU"/>
        </a:p>
      </dgm:t>
    </dgm:pt>
    <dgm:pt modelId="{95194F24-D6FC-4F96-A5B6-A8E62F1956B9}" type="sibTrans" cxnId="{A8F3E86E-507B-4D44-A07C-EFDD52A923A4}">
      <dgm:prSet/>
      <dgm:spPr/>
      <dgm:t>
        <a:bodyPr/>
        <a:lstStyle/>
        <a:p>
          <a:endParaRPr lang="ru-RU"/>
        </a:p>
      </dgm:t>
    </dgm:pt>
    <dgm:pt modelId="{9449F99A-6221-403B-9429-A7A8E4149F8E}">
      <dgm:prSet/>
      <dgm:spPr/>
      <dgm:t>
        <a:bodyPr/>
        <a:lstStyle/>
        <a:p>
          <a:endParaRPr lang="ru-RU"/>
        </a:p>
      </dgm:t>
    </dgm:pt>
    <dgm:pt modelId="{6E88F93D-01E7-459B-943F-941440D26406}" type="parTrans" cxnId="{2730F3B2-CBD9-4BCC-B2FD-A0A571CFD530}">
      <dgm:prSet/>
      <dgm:spPr/>
      <dgm:t>
        <a:bodyPr/>
        <a:lstStyle/>
        <a:p>
          <a:endParaRPr lang="ru-RU"/>
        </a:p>
      </dgm:t>
    </dgm:pt>
    <dgm:pt modelId="{B5FCE4E1-6505-4075-9DF7-36637A2D72B8}" type="sibTrans" cxnId="{2730F3B2-CBD9-4BCC-B2FD-A0A571CFD530}">
      <dgm:prSet/>
      <dgm:spPr/>
      <dgm:t>
        <a:bodyPr/>
        <a:lstStyle/>
        <a:p>
          <a:endParaRPr lang="ru-RU"/>
        </a:p>
      </dgm:t>
    </dgm:pt>
    <dgm:pt modelId="{05FF1F6D-7AAF-48FF-9793-C360FC6FF065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контроль и оценка</a:t>
          </a:r>
          <a:endParaRPr lang="ru-RU" dirty="0">
            <a:solidFill>
              <a:srgbClr val="000066"/>
            </a:solidFill>
          </a:endParaRPr>
        </a:p>
      </dgm:t>
    </dgm:pt>
    <dgm:pt modelId="{D407091A-69A2-4CB1-8203-72BB4F2289E7}" type="parTrans" cxnId="{745D1652-5E9E-4DD0-9492-4C230FA00D9E}">
      <dgm:prSet/>
      <dgm:spPr/>
      <dgm:t>
        <a:bodyPr/>
        <a:lstStyle/>
        <a:p>
          <a:endParaRPr lang="ru-RU"/>
        </a:p>
      </dgm:t>
    </dgm:pt>
    <dgm:pt modelId="{0C58A2EF-9A23-4C15-9985-6BB149B2CB58}" type="sibTrans" cxnId="{745D1652-5E9E-4DD0-9492-4C230FA00D9E}">
      <dgm:prSet/>
      <dgm:spPr/>
      <dgm:t>
        <a:bodyPr/>
        <a:lstStyle/>
        <a:p>
          <a:endParaRPr lang="ru-RU"/>
        </a:p>
      </dgm:t>
    </dgm:pt>
    <dgm:pt modelId="{6F1CD565-1244-4301-996E-5E1CDF52317F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продукты деятельности</a:t>
          </a:r>
          <a:endParaRPr lang="ru-RU" dirty="0">
            <a:solidFill>
              <a:srgbClr val="000066"/>
            </a:solidFill>
          </a:endParaRPr>
        </a:p>
      </dgm:t>
    </dgm:pt>
    <dgm:pt modelId="{86A30AFF-28DA-480E-905B-F216F457F572}" type="parTrans" cxnId="{B9AA5FD2-6026-4377-87F3-FDA00B767786}">
      <dgm:prSet/>
      <dgm:spPr/>
      <dgm:t>
        <a:bodyPr/>
        <a:lstStyle/>
        <a:p>
          <a:endParaRPr lang="ru-RU"/>
        </a:p>
      </dgm:t>
    </dgm:pt>
    <dgm:pt modelId="{D7F6E101-D519-4303-9933-7B8DFC027C4A}" type="sibTrans" cxnId="{B9AA5FD2-6026-4377-87F3-FDA00B767786}">
      <dgm:prSet/>
      <dgm:spPr/>
      <dgm:t>
        <a:bodyPr/>
        <a:lstStyle/>
        <a:p>
          <a:endParaRPr lang="ru-RU"/>
        </a:p>
      </dgm:t>
    </dgm:pt>
    <dgm:pt modelId="{54685028-5BED-474F-BB47-3BC18F749E7A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действия</a:t>
          </a:r>
          <a:endParaRPr lang="ru-RU" dirty="0">
            <a:solidFill>
              <a:srgbClr val="000066"/>
            </a:solidFill>
          </a:endParaRPr>
        </a:p>
      </dgm:t>
    </dgm:pt>
    <dgm:pt modelId="{1F09B3E3-C492-4CE8-A095-5CD6283B3AC9}" type="parTrans" cxnId="{EAFD71EB-70E7-4610-B675-1DB035CCF676}">
      <dgm:prSet/>
      <dgm:spPr/>
      <dgm:t>
        <a:bodyPr/>
        <a:lstStyle/>
        <a:p>
          <a:endParaRPr lang="ru-RU"/>
        </a:p>
      </dgm:t>
    </dgm:pt>
    <dgm:pt modelId="{D25C6EAF-2644-4957-A655-610733972D62}" type="sibTrans" cxnId="{EAFD71EB-70E7-4610-B675-1DB035CCF676}">
      <dgm:prSet/>
      <dgm:spPr/>
      <dgm:t>
        <a:bodyPr/>
        <a:lstStyle/>
        <a:p>
          <a:endParaRPr lang="ru-RU"/>
        </a:p>
      </dgm:t>
    </dgm:pt>
    <dgm:pt modelId="{D8750FCF-38D6-4F2C-90BC-12E2F886A428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цель</a:t>
          </a:r>
          <a:endParaRPr lang="ru-RU" dirty="0">
            <a:solidFill>
              <a:srgbClr val="000066"/>
            </a:solidFill>
          </a:endParaRPr>
        </a:p>
      </dgm:t>
    </dgm:pt>
    <dgm:pt modelId="{0AB3CDD0-A0F5-4E8C-B6E7-04A0DA5DEF84}" type="parTrans" cxnId="{A18C13FD-89DA-44AE-B987-E73C2B716637}">
      <dgm:prSet/>
      <dgm:spPr/>
      <dgm:t>
        <a:bodyPr/>
        <a:lstStyle/>
        <a:p>
          <a:endParaRPr lang="ru-RU"/>
        </a:p>
      </dgm:t>
    </dgm:pt>
    <dgm:pt modelId="{7CDC8CF4-3FE1-4FE8-8B43-AD0F6565AD93}" type="sibTrans" cxnId="{A18C13FD-89DA-44AE-B987-E73C2B716637}">
      <dgm:prSet/>
      <dgm:spPr/>
      <dgm:t>
        <a:bodyPr/>
        <a:lstStyle/>
        <a:p>
          <a:endParaRPr lang="ru-RU"/>
        </a:p>
      </dgm:t>
    </dgm:pt>
    <dgm:pt modelId="{A44DFB3F-0604-4532-9DB1-6A250249D105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задачи</a:t>
          </a:r>
          <a:endParaRPr lang="ru-RU" dirty="0">
            <a:solidFill>
              <a:srgbClr val="000066"/>
            </a:solidFill>
          </a:endParaRPr>
        </a:p>
      </dgm:t>
    </dgm:pt>
    <dgm:pt modelId="{9AEE375F-8BD7-4A2E-AD25-FAA428138D76}" type="parTrans" cxnId="{89D7AFBC-C0BF-4534-BA9A-92A816A0C126}">
      <dgm:prSet/>
      <dgm:spPr/>
      <dgm:t>
        <a:bodyPr/>
        <a:lstStyle/>
        <a:p>
          <a:endParaRPr lang="ru-RU"/>
        </a:p>
      </dgm:t>
    </dgm:pt>
    <dgm:pt modelId="{2FC9665E-2554-4A56-A778-50D332C10DED}" type="sibTrans" cxnId="{89D7AFBC-C0BF-4534-BA9A-92A816A0C126}">
      <dgm:prSet/>
      <dgm:spPr/>
      <dgm:t>
        <a:bodyPr/>
        <a:lstStyle/>
        <a:p>
          <a:endParaRPr lang="ru-RU"/>
        </a:p>
      </dgm:t>
    </dgm:pt>
    <dgm:pt modelId="{3E7A08EC-9234-4FB7-9EB6-D0816A230974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мотив</a:t>
          </a:r>
          <a:endParaRPr lang="ru-RU" dirty="0">
            <a:solidFill>
              <a:srgbClr val="000066"/>
            </a:solidFill>
          </a:endParaRPr>
        </a:p>
      </dgm:t>
    </dgm:pt>
    <dgm:pt modelId="{BB05BD18-BFE0-42B3-9283-9A674B19321F}" type="parTrans" cxnId="{BA06B156-B7A3-4EA4-B663-A9BBD5A03280}">
      <dgm:prSet/>
      <dgm:spPr/>
      <dgm:t>
        <a:bodyPr/>
        <a:lstStyle/>
        <a:p>
          <a:endParaRPr lang="ru-RU"/>
        </a:p>
      </dgm:t>
    </dgm:pt>
    <dgm:pt modelId="{5ECEFAA5-4D79-4EFC-AEA4-7A37F3E1B263}" type="sibTrans" cxnId="{BA06B156-B7A3-4EA4-B663-A9BBD5A03280}">
      <dgm:prSet/>
      <dgm:spPr/>
      <dgm:t>
        <a:bodyPr/>
        <a:lstStyle/>
        <a:p>
          <a:endParaRPr lang="ru-RU"/>
        </a:p>
      </dgm:t>
    </dgm:pt>
    <dgm:pt modelId="{CD29835A-1953-433A-9A44-D2462DF67E85}">
      <dgm:prSet/>
      <dgm:spPr/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потребности</a:t>
          </a:r>
          <a:endParaRPr lang="ru-RU" dirty="0">
            <a:solidFill>
              <a:srgbClr val="000066"/>
            </a:solidFill>
          </a:endParaRPr>
        </a:p>
      </dgm:t>
    </dgm:pt>
    <dgm:pt modelId="{50466EB8-8AF4-4058-9362-B96A2D9202E3}" type="parTrans" cxnId="{D87BEA4F-61C9-4BE1-B2B0-C54F0C75ADF2}">
      <dgm:prSet/>
      <dgm:spPr/>
      <dgm:t>
        <a:bodyPr/>
        <a:lstStyle/>
        <a:p>
          <a:endParaRPr lang="ru-RU"/>
        </a:p>
      </dgm:t>
    </dgm:pt>
    <dgm:pt modelId="{4A678490-07C2-4F81-8D1D-D0551C9CDFB4}" type="sibTrans" cxnId="{D87BEA4F-61C9-4BE1-B2B0-C54F0C75ADF2}">
      <dgm:prSet/>
      <dgm:spPr/>
      <dgm:t>
        <a:bodyPr/>
        <a:lstStyle/>
        <a:p>
          <a:endParaRPr lang="ru-RU"/>
        </a:p>
      </dgm:t>
    </dgm:pt>
    <dgm:pt modelId="{17AEA8A0-B996-413A-B06A-AE6DE2AA83D0}" type="pres">
      <dgm:prSet presAssocID="{CF830CAE-1BD9-479E-A83E-10CB460AAD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3F1275-FC6C-4C35-B36F-E51F152A2D57}" type="pres">
      <dgm:prSet presAssocID="{6C0AF9BF-F04A-4420-BC23-CBE0FA0EEBCD}" presName="composite" presStyleCnt="0"/>
      <dgm:spPr/>
    </dgm:pt>
    <dgm:pt modelId="{EEE015E1-D285-4730-ADC3-4DC46BDB178B}" type="pres">
      <dgm:prSet presAssocID="{6C0AF9BF-F04A-4420-BC23-CBE0FA0EEBCD}" presName="parentText" presStyleLbl="alignNode1" presStyleIdx="0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18F937-31A5-42F1-8534-E562757E48D3}" type="pres">
      <dgm:prSet presAssocID="{6C0AF9BF-F04A-4420-BC23-CBE0FA0EEBCD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76275-8400-4368-A214-326916C46281}" type="pres">
      <dgm:prSet presAssocID="{87631A90-781F-400D-AAF4-EB51D460BA89}" presName="sp" presStyleCnt="0"/>
      <dgm:spPr/>
    </dgm:pt>
    <dgm:pt modelId="{4F88203F-B369-4B28-B580-125F8019BB32}" type="pres">
      <dgm:prSet presAssocID="{E4E880DE-C237-4F90-9D07-1F3025FF166F}" presName="composite" presStyleCnt="0"/>
      <dgm:spPr/>
    </dgm:pt>
    <dgm:pt modelId="{3175D1D5-84F4-4998-877F-27710B9448B4}" type="pres">
      <dgm:prSet presAssocID="{E4E880DE-C237-4F90-9D07-1F3025FF166F}" presName="parentText" presStyleLbl="alignNode1" presStyleIdx="1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48B24-3E2A-4655-86AE-1CA27FEE8D31}" type="pres">
      <dgm:prSet presAssocID="{E4E880DE-C237-4F90-9D07-1F3025FF166F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9E4AC-FDD6-4345-8FEA-09D2A90F8525}" type="pres">
      <dgm:prSet presAssocID="{641DA1A7-DD7E-49CA-B004-CEE786895FA9}" presName="sp" presStyleCnt="0"/>
      <dgm:spPr/>
    </dgm:pt>
    <dgm:pt modelId="{9405CDE5-F238-49CF-AB0A-5BB4521C0407}" type="pres">
      <dgm:prSet presAssocID="{976F795B-447A-4FB1-9335-383664382799}" presName="composite" presStyleCnt="0"/>
      <dgm:spPr/>
    </dgm:pt>
    <dgm:pt modelId="{011A7259-B3EA-4788-B35A-39D8F498D2A7}" type="pres">
      <dgm:prSet presAssocID="{976F795B-447A-4FB1-9335-383664382799}" presName="parentText" presStyleLbl="alignNode1" presStyleIdx="2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126AC-C85D-4DDF-A327-447842B23308}" type="pres">
      <dgm:prSet presAssocID="{976F795B-447A-4FB1-9335-383664382799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345071-0BA1-450A-91EE-FCA1711DE358}" type="pres">
      <dgm:prSet presAssocID="{6738DEB2-40B3-4C2D-AD67-9170FF0A3E66}" presName="sp" presStyleCnt="0"/>
      <dgm:spPr/>
    </dgm:pt>
    <dgm:pt modelId="{BDBC5A90-F8C3-4DC5-B7E8-B67B7C914A41}" type="pres">
      <dgm:prSet presAssocID="{43CF91BC-6979-4F1F-8763-A51AC5856BBC}" presName="composite" presStyleCnt="0"/>
      <dgm:spPr/>
    </dgm:pt>
    <dgm:pt modelId="{9D1DFF72-83A0-4C5C-B21A-1F4DF28162D0}" type="pres">
      <dgm:prSet presAssocID="{43CF91BC-6979-4F1F-8763-A51AC5856BBC}" presName="parentText" presStyleLbl="alignNode1" presStyleIdx="3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D57CF-C09B-47B4-A247-3382081AA2AC}" type="pres">
      <dgm:prSet presAssocID="{43CF91BC-6979-4F1F-8763-A51AC5856BBC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6E424-294D-4247-8FE2-CE743F587869}" type="pres">
      <dgm:prSet presAssocID="{95194F24-D6FC-4F96-A5B6-A8E62F1956B9}" presName="sp" presStyleCnt="0"/>
      <dgm:spPr/>
    </dgm:pt>
    <dgm:pt modelId="{39099D5B-DA11-43F7-AD00-560AF9AC27B6}" type="pres">
      <dgm:prSet presAssocID="{9449F99A-6221-403B-9429-A7A8E4149F8E}" presName="composite" presStyleCnt="0"/>
      <dgm:spPr/>
    </dgm:pt>
    <dgm:pt modelId="{F8967EEA-B0FA-40D6-827A-A5EBB7134ABE}" type="pres">
      <dgm:prSet presAssocID="{9449F99A-6221-403B-9429-A7A8E4149F8E}" presName="parentText" presStyleLbl="alignNode1" presStyleIdx="4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B9E0A-4D0A-40D3-A097-B6216334AF46}" type="pres">
      <dgm:prSet presAssocID="{9449F99A-6221-403B-9429-A7A8E4149F8E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FE930-B24F-45F3-BC3D-3936159522AA}" type="pres">
      <dgm:prSet presAssocID="{B5FCE4E1-6505-4075-9DF7-36637A2D72B8}" presName="sp" presStyleCnt="0"/>
      <dgm:spPr/>
    </dgm:pt>
    <dgm:pt modelId="{DE2599D9-F384-4898-AB0C-7D75C0C9E95F}" type="pres">
      <dgm:prSet presAssocID="{AECEEE36-B4B1-4E4F-95CF-F1E926EA19AD}" presName="composite" presStyleCnt="0"/>
      <dgm:spPr/>
    </dgm:pt>
    <dgm:pt modelId="{D2476BBE-A107-465A-B55D-E85826A84507}" type="pres">
      <dgm:prSet presAssocID="{AECEEE36-B4B1-4E4F-95CF-F1E926EA19AD}" presName="parentText" presStyleLbl="alignNode1" presStyleIdx="5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C2E9A-E268-47F9-8EF8-BE86EE5D6562}" type="pres">
      <dgm:prSet presAssocID="{AECEEE36-B4B1-4E4F-95CF-F1E926EA19AD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57278-9E54-45D3-9532-B53A997C237E}" type="pres">
      <dgm:prSet presAssocID="{EC734B73-D167-4755-A39C-A15C43EB2535}" presName="sp" presStyleCnt="0"/>
      <dgm:spPr/>
    </dgm:pt>
    <dgm:pt modelId="{7C61E2DB-D559-4E6A-9D64-DF3CA89AF125}" type="pres">
      <dgm:prSet presAssocID="{CDF958CD-C607-48E7-8DA3-5771A80EBFAD}" presName="composite" presStyleCnt="0"/>
      <dgm:spPr/>
    </dgm:pt>
    <dgm:pt modelId="{7E6D963B-417B-407B-9636-2C4645BB55B1}" type="pres">
      <dgm:prSet presAssocID="{CDF958CD-C607-48E7-8DA3-5771A80EBFAD}" presName="parentText" presStyleLbl="alignNode1" presStyleIdx="6" presStyleCnt="7" custAng="108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5EBCC-3005-4046-AEC1-CF6C0E4FF9CB}" type="pres">
      <dgm:prSet presAssocID="{CDF958CD-C607-48E7-8DA3-5771A80EBFAD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095C0A-D73A-430F-9361-6E0971FEFE7C}" type="presOf" srcId="{D8750FCF-38D6-4F2C-90BC-12E2F886A428}" destId="{6BAD57CF-C09B-47B4-A247-3382081AA2AC}" srcOrd="0" destOrd="0" presId="urn:microsoft.com/office/officeart/2005/8/layout/chevron2"/>
    <dgm:cxn modelId="{B9AA5FD2-6026-4377-87F3-FDA00B767786}" srcId="{E4E880DE-C237-4F90-9D07-1F3025FF166F}" destId="{6F1CD565-1244-4301-996E-5E1CDF52317F}" srcOrd="0" destOrd="0" parTransId="{86A30AFF-28DA-480E-905B-F216F457F572}" sibTransId="{D7F6E101-D519-4303-9933-7B8DFC027C4A}"/>
    <dgm:cxn modelId="{10E3DADA-C692-4012-AB0E-48CD3F9D189C}" srcId="{CF830CAE-1BD9-479E-A83E-10CB460AAD11}" destId="{976F795B-447A-4FB1-9335-383664382799}" srcOrd="2" destOrd="0" parTransId="{A49DC3CA-3355-40E2-A5DD-2C9629FA9835}" sibTransId="{6738DEB2-40B3-4C2D-AD67-9170FF0A3E66}"/>
    <dgm:cxn modelId="{B32F5605-23AC-4E96-B49A-098CC029BCAA}" type="presOf" srcId="{AECEEE36-B4B1-4E4F-95CF-F1E926EA19AD}" destId="{D2476BBE-A107-465A-B55D-E85826A84507}" srcOrd="0" destOrd="0" presId="urn:microsoft.com/office/officeart/2005/8/layout/chevron2"/>
    <dgm:cxn modelId="{32AE4B14-2FDC-459A-9DE1-AE8B44AC1F84}" srcId="{CF830CAE-1BD9-479E-A83E-10CB460AAD11}" destId="{CDF958CD-C607-48E7-8DA3-5771A80EBFAD}" srcOrd="6" destOrd="0" parTransId="{4107B357-4F1B-4C3C-A230-9B557FE250D4}" sibTransId="{0430B90F-67AE-4756-B88F-E47B3EBEBB79}"/>
    <dgm:cxn modelId="{623E556B-D5A0-45FC-ABD7-15CB062B1645}" srcId="{CF830CAE-1BD9-479E-A83E-10CB460AAD11}" destId="{AECEEE36-B4B1-4E4F-95CF-F1E926EA19AD}" srcOrd="5" destOrd="0" parTransId="{9C7CE911-E897-40AA-9B91-389602BABF8E}" sibTransId="{EC734B73-D167-4755-A39C-A15C43EB2535}"/>
    <dgm:cxn modelId="{745D1652-5E9E-4DD0-9492-4C230FA00D9E}" srcId="{6C0AF9BF-F04A-4420-BC23-CBE0FA0EEBCD}" destId="{05FF1F6D-7AAF-48FF-9793-C360FC6FF065}" srcOrd="0" destOrd="0" parTransId="{D407091A-69A2-4CB1-8203-72BB4F2289E7}" sibTransId="{0C58A2EF-9A23-4C15-9985-6BB149B2CB58}"/>
    <dgm:cxn modelId="{B460C2E0-533E-4383-AA08-10E1E94F7E8D}" type="presOf" srcId="{54685028-5BED-474F-BB47-3BC18F749E7A}" destId="{576126AC-C85D-4DDF-A327-447842B23308}" srcOrd="0" destOrd="0" presId="urn:microsoft.com/office/officeart/2005/8/layout/chevron2"/>
    <dgm:cxn modelId="{6C852535-D64D-44EC-8FAF-70CE2A437F8C}" type="presOf" srcId="{9449F99A-6221-403B-9429-A7A8E4149F8E}" destId="{F8967EEA-B0FA-40D6-827A-A5EBB7134ABE}" srcOrd="0" destOrd="0" presId="urn:microsoft.com/office/officeart/2005/8/layout/chevron2"/>
    <dgm:cxn modelId="{FAEC72C1-3EC4-4E20-8172-EE2DE8369000}" type="presOf" srcId="{CF830CAE-1BD9-479E-A83E-10CB460AAD11}" destId="{17AEA8A0-B996-413A-B06A-AE6DE2AA83D0}" srcOrd="0" destOrd="0" presId="urn:microsoft.com/office/officeart/2005/8/layout/chevron2"/>
    <dgm:cxn modelId="{62ED9398-6002-4766-9855-4A656ACF1461}" type="presOf" srcId="{05FF1F6D-7AAF-48FF-9793-C360FC6FF065}" destId="{6918F937-31A5-42F1-8534-E562757E48D3}" srcOrd="0" destOrd="0" presId="urn:microsoft.com/office/officeart/2005/8/layout/chevron2"/>
    <dgm:cxn modelId="{84B96CBC-6F92-428E-B714-96B954E92901}" type="presOf" srcId="{3E7A08EC-9234-4FB7-9EB6-D0816A230974}" destId="{3C8C2E9A-E268-47F9-8EF8-BE86EE5D6562}" srcOrd="0" destOrd="0" presId="urn:microsoft.com/office/officeart/2005/8/layout/chevron2"/>
    <dgm:cxn modelId="{EAFD71EB-70E7-4610-B675-1DB035CCF676}" srcId="{976F795B-447A-4FB1-9335-383664382799}" destId="{54685028-5BED-474F-BB47-3BC18F749E7A}" srcOrd="0" destOrd="0" parTransId="{1F09B3E3-C492-4CE8-A095-5CD6283B3AC9}" sibTransId="{D25C6EAF-2644-4957-A655-610733972D62}"/>
    <dgm:cxn modelId="{43A85992-F414-41CB-A6C7-B2B6866C5C16}" type="presOf" srcId="{976F795B-447A-4FB1-9335-383664382799}" destId="{011A7259-B3EA-4788-B35A-39D8F498D2A7}" srcOrd="0" destOrd="0" presId="urn:microsoft.com/office/officeart/2005/8/layout/chevron2"/>
    <dgm:cxn modelId="{17BAB0EF-F826-4B87-90BB-AE10F01CE2B5}" srcId="{CF830CAE-1BD9-479E-A83E-10CB460AAD11}" destId="{E4E880DE-C237-4F90-9D07-1F3025FF166F}" srcOrd="1" destOrd="0" parTransId="{E9D2DCC9-1EF0-4A0A-AFAB-C66E4B4E3F3B}" sibTransId="{641DA1A7-DD7E-49CA-B004-CEE786895FA9}"/>
    <dgm:cxn modelId="{A18C13FD-89DA-44AE-B987-E73C2B716637}" srcId="{43CF91BC-6979-4F1F-8763-A51AC5856BBC}" destId="{D8750FCF-38D6-4F2C-90BC-12E2F886A428}" srcOrd="0" destOrd="0" parTransId="{0AB3CDD0-A0F5-4E8C-B6E7-04A0DA5DEF84}" sibTransId="{7CDC8CF4-3FE1-4FE8-8B43-AD0F6565AD93}"/>
    <dgm:cxn modelId="{89D7AFBC-C0BF-4534-BA9A-92A816A0C126}" srcId="{9449F99A-6221-403B-9429-A7A8E4149F8E}" destId="{A44DFB3F-0604-4532-9DB1-6A250249D105}" srcOrd="0" destOrd="0" parTransId="{9AEE375F-8BD7-4A2E-AD25-FAA428138D76}" sibTransId="{2FC9665E-2554-4A56-A778-50D332C10DED}"/>
    <dgm:cxn modelId="{0E525217-3F81-4092-B581-3DBB0BD772FF}" srcId="{CF830CAE-1BD9-479E-A83E-10CB460AAD11}" destId="{6C0AF9BF-F04A-4420-BC23-CBE0FA0EEBCD}" srcOrd="0" destOrd="0" parTransId="{F834DB24-8A47-44C2-BB3A-1F7B601E8C22}" sibTransId="{87631A90-781F-400D-AAF4-EB51D460BA89}"/>
    <dgm:cxn modelId="{C7D4F801-A44C-41C7-BE30-E7A616832E78}" type="presOf" srcId="{CD29835A-1953-433A-9A44-D2462DF67E85}" destId="{FE15EBCC-3005-4046-AEC1-CF6C0E4FF9CB}" srcOrd="0" destOrd="0" presId="urn:microsoft.com/office/officeart/2005/8/layout/chevron2"/>
    <dgm:cxn modelId="{328BCED4-F126-4759-B2A8-01D47F3A5698}" type="presOf" srcId="{43CF91BC-6979-4F1F-8763-A51AC5856BBC}" destId="{9D1DFF72-83A0-4C5C-B21A-1F4DF28162D0}" srcOrd="0" destOrd="0" presId="urn:microsoft.com/office/officeart/2005/8/layout/chevron2"/>
    <dgm:cxn modelId="{BA06B156-B7A3-4EA4-B663-A9BBD5A03280}" srcId="{AECEEE36-B4B1-4E4F-95CF-F1E926EA19AD}" destId="{3E7A08EC-9234-4FB7-9EB6-D0816A230974}" srcOrd="0" destOrd="0" parTransId="{BB05BD18-BFE0-42B3-9283-9A674B19321F}" sibTransId="{5ECEFAA5-4D79-4EFC-AEA4-7A37F3E1B263}"/>
    <dgm:cxn modelId="{C033365B-77E0-4D55-BF2D-EFC47EB5124E}" type="presOf" srcId="{E4E880DE-C237-4F90-9D07-1F3025FF166F}" destId="{3175D1D5-84F4-4998-877F-27710B9448B4}" srcOrd="0" destOrd="0" presId="urn:microsoft.com/office/officeart/2005/8/layout/chevron2"/>
    <dgm:cxn modelId="{C9AA4765-B6A6-4489-B002-A641EAD4F66A}" type="presOf" srcId="{6C0AF9BF-F04A-4420-BC23-CBE0FA0EEBCD}" destId="{EEE015E1-D285-4730-ADC3-4DC46BDB178B}" srcOrd="0" destOrd="0" presId="urn:microsoft.com/office/officeart/2005/8/layout/chevron2"/>
    <dgm:cxn modelId="{A8F3E86E-507B-4D44-A07C-EFDD52A923A4}" srcId="{CF830CAE-1BD9-479E-A83E-10CB460AAD11}" destId="{43CF91BC-6979-4F1F-8763-A51AC5856BBC}" srcOrd="3" destOrd="0" parTransId="{7E357180-2FB3-4162-8E14-8BF016B133C6}" sibTransId="{95194F24-D6FC-4F96-A5B6-A8E62F1956B9}"/>
    <dgm:cxn modelId="{D87BEA4F-61C9-4BE1-B2B0-C54F0C75ADF2}" srcId="{CDF958CD-C607-48E7-8DA3-5771A80EBFAD}" destId="{CD29835A-1953-433A-9A44-D2462DF67E85}" srcOrd="0" destOrd="0" parTransId="{50466EB8-8AF4-4058-9362-B96A2D9202E3}" sibTransId="{4A678490-07C2-4F81-8D1D-D0551C9CDFB4}"/>
    <dgm:cxn modelId="{6748EF92-8F92-4446-9A15-3D21E91D901F}" type="presOf" srcId="{CDF958CD-C607-48E7-8DA3-5771A80EBFAD}" destId="{7E6D963B-417B-407B-9636-2C4645BB55B1}" srcOrd="0" destOrd="0" presId="urn:microsoft.com/office/officeart/2005/8/layout/chevron2"/>
    <dgm:cxn modelId="{78347E89-252E-446D-8EE8-6CC7BDAA6F73}" type="presOf" srcId="{6F1CD565-1244-4301-996E-5E1CDF52317F}" destId="{E1548B24-3E2A-4655-86AE-1CA27FEE8D31}" srcOrd="0" destOrd="0" presId="urn:microsoft.com/office/officeart/2005/8/layout/chevron2"/>
    <dgm:cxn modelId="{92BB2C24-4F58-45C9-833B-F081826AEAB8}" type="presOf" srcId="{A44DFB3F-0604-4532-9DB1-6A250249D105}" destId="{E49B9E0A-4D0A-40D3-A097-B6216334AF46}" srcOrd="0" destOrd="0" presId="urn:microsoft.com/office/officeart/2005/8/layout/chevron2"/>
    <dgm:cxn modelId="{2730F3B2-CBD9-4BCC-B2FD-A0A571CFD530}" srcId="{CF830CAE-1BD9-479E-A83E-10CB460AAD11}" destId="{9449F99A-6221-403B-9429-A7A8E4149F8E}" srcOrd="4" destOrd="0" parTransId="{6E88F93D-01E7-459B-943F-941440D26406}" sibTransId="{B5FCE4E1-6505-4075-9DF7-36637A2D72B8}"/>
    <dgm:cxn modelId="{7B5733EA-5D78-4E5F-A5E7-8AAF3CDE43C0}" type="presParOf" srcId="{17AEA8A0-B996-413A-B06A-AE6DE2AA83D0}" destId="{923F1275-FC6C-4C35-B36F-E51F152A2D57}" srcOrd="0" destOrd="0" presId="urn:microsoft.com/office/officeart/2005/8/layout/chevron2"/>
    <dgm:cxn modelId="{3CE7F0C5-07A0-4336-8C6F-C08071FE6CF7}" type="presParOf" srcId="{923F1275-FC6C-4C35-B36F-E51F152A2D57}" destId="{EEE015E1-D285-4730-ADC3-4DC46BDB178B}" srcOrd="0" destOrd="0" presId="urn:microsoft.com/office/officeart/2005/8/layout/chevron2"/>
    <dgm:cxn modelId="{9CA53C12-7213-4B33-9580-1641898A174B}" type="presParOf" srcId="{923F1275-FC6C-4C35-B36F-E51F152A2D57}" destId="{6918F937-31A5-42F1-8534-E562757E48D3}" srcOrd="1" destOrd="0" presId="urn:microsoft.com/office/officeart/2005/8/layout/chevron2"/>
    <dgm:cxn modelId="{47977F5E-4F48-4C13-8A07-379703144B97}" type="presParOf" srcId="{17AEA8A0-B996-413A-B06A-AE6DE2AA83D0}" destId="{A8A76275-8400-4368-A214-326916C46281}" srcOrd="1" destOrd="0" presId="urn:microsoft.com/office/officeart/2005/8/layout/chevron2"/>
    <dgm:cxn modelId="{49EEC905-C06F-4925-AF49-0F3041FF1C05}" type="presParOf" srcId="{17AEA8A0-B996-413A-B06A-AE6DE2AA83D0}" destId="{4F88203F-B369-4B28-B580-125F8019BB32}" srcOrd="2" destOrd="0" presId="urn:microsoft.com/office/officeart/2005/8/layout/chevron2"/>
    <dgm:cxn modelId="{012B7735-CF22-477B-B143-5DB00C68CEF2}" type="presParOf" srcId="{4F88203F-B369-4B28-B580-125F8019BB32}" destId="{3175D1D5-84F4-4998-877F-27710B9448B4}" srcOrd="0" destOrd="0" presId="urn:microsoft.com/office/officeart/2005/8/layout/chevron2"/>
    <dgm:cxn modelId="{C8D22789-C8AA-48F6-B126-A01F8011FD0D}" type="presParOf" srcId="{4F88203F-B369-4B28-B580-125F8019BB32}" destId="{E1548B24-3E2A-4655-86AE-1CA27FEE8D31}" srcOrd="1" destOrd="0" presId="urn:microsoft.com/office/officeart/2005/8/layout/chevron2"/>
    <dgm:cxn modelId="{B4D051D2-93C4-4512-8D12-3C2A989B80FE}" type="presParOf" srcId="{17AEA8A0-B996-413A-B06A-AE6DE2AA83D0}" destId="{0779E4AC-FDD6-4345-8FEA-09D2A90F8525}" srcOrd="3" destOrd="0" presId="urn:microsoft.com/office/officeart/2005/8/layout/chevron2"/>
    <dgm:cxn modelId="{38CA9206-1756-41C0-955D-7C1CB4B81503}" type="presParOf" srcId="{17AEA8A0-B996-413A-B06A-AE6DE2AA83D0}" destId="{9405CDE5-F238-49CF-AB0A-5BB4521C0407}" srcOrd="4" destOrd="0" presId="urn:microsoft.com/office/officeart/2005/8/layout/chevron2"/>
    <dgm:cxn modelId="{72831E91-E6F9-446C-AB2B-E18CDDB4268C}" type="presParOf" srcId="{9405CDE5-F238-49CF-AB0A-5BB4521C0407}" destId="{011A7259-B3EA-4788-B35A-39D8F498D2A7}" srcOrd="0" destOrd="0" presId="urn:microsoft.com/office/officeart/2005/8/layout/chevron2"/>
    <dgm:cxn modelId="{3D42EE2E-C904-492A-AA96-A5B9BC08B587}" type="presParOf" srcId="{9405CDE5-F238-49CF-AB0A-5BB4521C0407}" destId="{576126AC-C85D-4DDF-A327-447842B23308}" srcOrd="1" destOrd="0" presId="urn:microsoft.com/office/officeart/2005/8/layout/chevron2"/>
    <dgm:cxn modelId="{011A0E16-96A3-49E6-87CC-8FD7204A9107}" type="presParOf" srcId="{17AEA8A0-B996-413A-B06A-AE6DE2AA83D0}" destId="{9D345071-0BA1-450A-91EE-FCA1711DE358}" srcOrd="5" destOrd="0" presId="urn:microsoft.com/office/officeart/2005/8/layout/chevron2"/>
    <dgm:cxn modelId="{70940060-2D86-45CD-8761-848B288D7A5F}" type="presParOf" srcId="{17AEA8A0-B996-413A-B06A-AE6DE2AA83D0}" destId="{BDBC5A90-F8C3-4DC5-B7E8-B67B7C914A41}" srcOrd="6" destOrd="0" presId="urn:microsoft.com/office/officeart/2005/8/layout/chevron2"/>
    <dgm:cxn modelId="{DFC7B639-4763-489E-8935-C462728C1E12}" type="presParOf" srcId="{BDBC5A90-F8C3-4DC5-B7E8-B67B7C914A41}" destId="{9D1DFF72-83A0-4C5C-B21A-1F4DF28162D0}" srcOrd="0" destOrd="0" presId="urn:microsoft.com/office/officeart/2005/8/layout/chevron2"/>
    <dgm:cxn modelId="{7C0E4385-2A08-43CF-A8A5-F918BACA6B17}" type="presParOf" srcId="{BDBC5A90-F8C3-4DC5-B7E8-B67B7C914A41}" destId="{6BAD57CF-C09B-47B4-A247-3382081AA2AC}" srcOrd="1" destOrd="0" presId="urn:microsoft.com/office/officeart/2005/8/layout/chevron2"/>
    <dgm:cxn modelId="{DC039BD5-8DDC-4D5C-91DB-D51D4714B21F}" type="presParOf" srcId="{17AEA8A0-B996-413A-B06A-AE6DE2AA83D0}" destId="{16E6E424-294D-4247-8FE2-CE743F587869}" srcOrd="7" destOrd="0" presId="urn:microsoft.com/office/officeart/2005/8/layout/chevron2"/>
    <dgm:cxn modelId="{46ACA69E-944A-472C-ADCA-2CAA7D80C346}" type="presParOf" srcId="{17AEA8A0-B996-413A-B06A-AE6DE2AA83D0}" destId="{39099D5B-DA11-43F7-AD00-560AF9AC27B6}" srcOrd="8" destOrd="0" presId="urn:microsoft.com/office/officeart/2005/8/layout/chevron2"/>
    <dgm:cxn modelId="{EBDC998B-4087-402F-AEE3-9559A36C578A}" type="presParOf" srcId="{39099D5B-DA11-43F7-AD00-560AF9AC27B6}" destId="{F8967EEA-B0FA-40D6-827A-A5EBB7134ABE}" srcOrd="0" destOrd="0" presId="urn:microsoft.com/office/officeart/2005/8/layout/chevron2"/>
    <dgm:cxn modelId="{95FEB6E0-E46D-435D-8942-8F30A943DBFB}" type="presParOf" srcId="{39099D5B-DA11-43F7-AD00-560AF9AC27B6}" destId="{E49B9E0A-4D0A-40D3-A097-B6216334AF46}" srcOrd="1" destOrd="0" presId="urn:microsoft.com/office/officeart/2005/8/layout/chevron2"/>
    <dgm:cxn modelId="{6F7288DF-EA92-4021-BC2C-BD9AD5CC9F95}" type="presParOf" srcId="{17AEA8A0-B996-413A-B06A-AE6DE2AA83D0}" destId="{AF7FE930-B24F-45F3-BC3D-3936159522AA}" srcOrd="9" destOrd="0" presId="urn:microsoft.com/office/officeart/2005/8/layout/chevron2"/>
    <dgm:cxn modelId="{D794726C-2D8E-4D78-A3C4-A73366444611}" type="presParOf" srcId="{17AEA8A0-B996-413A-B06A-AE6DE2AA83D0}" destId="{DE2599D9-F384-4898-AB0C-7D75C0C9E95F}" srcOrd="10" destOrd="0" presId="urn:microsoft.com/office/officeart/2005/8/layout/chevron2"/>
    <dgm:cxn modelId="{5C215837-931B-4686-81B4-028DC610E629}" type="presParOf" srcId="{DE2599D9-F384-4898-AB0C-7D75C0C9E95F}" destId="{D2476BBE-A107-465A-B55D-E85826A84507}" srcOrd="0" destOrd="0" presId="urn:microsoft.com/office/officeart/2005/8/layout/chevron2"/>
    <dgm:cxn modelId="{3AF283D0-AAEF-4D40-A78A-8FD99CA800BE}" type="presParOf" srcId="{DE2599D9-F384-4898-AB0C-7D75C0C9E95F}" destId="{3C8C2E9A-E268-47F9-8EF8-BE86EE5D6562}" srcOrd="1" destOrd="0" presId="urn:microsoft.com/office/officeart/2005/8/layout/chevron2"/>
    <dgm:cxn modelId="{3B53C56C-2A6E-456A-8D28-CFFDFF43B09B}" type="presParOf" srcId="{17AEA8A0-B996-413A-B06A-AE6DE2AA83D0}" destId="{78E57278-9E54-45D3-9532-B53A997C237E}" srcOrd="11" destOrd="0" presId="urn:microsoft.com/office/officeart/2005/8/layout/chevron2"/>
    <dgm:cxn modelId="{D3EDCAAD-60F1-41FC-8271-4C518161813F}" type="presParOf" srcId="{17AEA8A0-B996-413A-B06A-AE6DE2AA83D0}" destId="{7C61E2DB-D559-4E6A-9D64-DF3CA89AF125}" srcOrd="12" destOrd="0" presId="urn:microsoft.com/office/officeart/2005/8/layout/chevron2"/>
    <dgm:cxn modelId="{D8AE2212-8621-4F31-9BDD-867AB529D539}" type="presParOf" srcId="{7C61E2DB-D559-4E6A-9D64-DF3CA89AF125}" destId="{7E6D963B-417B-407B-9636-2C4645BB55B1}" srcOrd="0" destOrd="0" presId="urn:microsoft.com/office/officeart/2005/8/layout/chevron2"/>
    <dgm:cxn modelId="{0298A9B4-8470-4236-90C4-5F0B882A5896}" type="presParOf" srcId="{7C61E2DB-D559-4E6A-9D64-DF3CA89AF125}" destId="{FE15EBCC-3005-4046-AEC1-CF6C0E4FF9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674F58-69D6-49CC-A20C-FAC93F0CEFAD}" type="doc">
      <dgm:prSet loTypeId="urn:microsoft.com/office/officeart/2005/8/layout/vList4#1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964306C-95A3-472A-92AA-8A7D5A148282}">
      <dgm:prSet phldrT="[Текст]"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интересно</a:t>
          </a:r>
          <a:endParaRPr lang="ru-RU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532E76-B546-4F95-BF28-8DC5EDCFF850}" type="parTrans" cxnId="{B68BB064-B62D-4F05-B253-6F376E80F314}">
      <dgm:prSet/>
      <dgm:spPr/>
      <dgm:t>
        <a:bodyPr/>
        <a:lstStyle/>
        <a:p>
          <a:endParaRPr lang="ru-RU"/>
        </a:p>
      </dgm:t>
    </dgm:pt>
    <dgm:pt modelId="{4DC84584-A865-4EDF-98F6-40F15C22A410}" type="sibTrans" cxnId="{B68BB064-B62D-4F05-B253-6F376E80F314}">
      <dgm:prSet/>
      <dgm:spPr/>
      <dgm:t>
        <a:bodyPr/>
        <a:lstStyle/>
        <a:p>
          <a:endParaRPr lang="ru-RU"/>
        </a:p>
      </dgm:t>
    </dgm:pt>
    <dgm:pt modelId="{82B11B87-D417-4AAE-93A5-713CDF08F701}">
      <dgm:prSet phldrT="[Текст]"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мешало</a:t>
          </a:r>
          <a:endParaRPr lang="ru-RU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9F23EA-2E37-47E8-BC8C-CA620BC8498D}" type="parTrans" cxnId="{9AD52BF5-4572-4ABC-A3A5-B3E2306B19F3}">
      <dgm:prSet/>
      <dgm:spPr/>
      <dgm:t>
        <a:bodyPr/>
        <a:lstStyle/>
        <a:p>
          <a:endParaRPr lang="ru-RU"/>
        </a:p>
      </dgm:t>
    </dgm:pt>
    <dgm:pt modelId="{ED00DEFF-FEDA-4061-BD52-B3D7C2438E44}" type="sibTrans" cxnId="{9AD52BF5-4572-4ABC-A3A5-B3E2306B19F3}">
      <dgm:prSet/>
      <dgm:spPr/>
      <dgm:t>
        <a:bodyPr/>
        <a:lstStyle/>
        <a:p>
          <a:endParaRPr lang="ru-RU"/>
        </a:p>
      </dgm:t>
    </dgm:pt>
    <dgm:pt modelId="{0C869F2B-4A08-422F-AB69-E7E55E762331}">
      <dgm:prSet phldrT="[Текст]"/>
      <dgm:spPr/>
      <dgm:t>
        <a:bodyPr/>
        <a:lstStyle/>
        <a:p>
          <a:r>
            <a:rPr lang="ru-RU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возьму с собой</a:t>
          </a:r>
          <a:endParaRPr lang="ru-RU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542108-41B1-4A40-8A1E-FBBA7FCD9234}" type="parTrans" cxnId="{1A96A204-E291-4EBF-9465-8F3682676BB8}">
      <dgm:prSet/>
      <dgm:spPr/>
      <dgm:t>
        <a:bodyPr/>
        <a:lstStyle/>
        <a:p>
          <a:endParaRPr lang="ru-RU"/>
        </a:p>
      </dgm:t>
    </dgm:pt>
    <dgm:pt modelId="{1878C061-BC1C-454E-AF1D-A9929338A032}" type="sibTrans" cxnId="{1A96A204-E291-4EBF-9465-8F3682676BB8}">
      <dgm:prSet/>
      <dgm:spPr/>
      <dgm:t>
        <a:bodyPr/>
        <a:lstStyle/>
        <a:p>
          <a:endParaRPr lang="ru-RU"/>
        </a:p>
      </dgm:t>
    </dgm:pt>
    <dgm:pt modelId="{5DFD8A72-2EB3-497D-86D7-196670B471B4}">
      <dgm:prSet/>
      <dgm:spPr/>
      <dgm:t>
        <a:bodyPr/>
        <a:lstStyle/>
        <a:p>
          <a:endParaRPr lang="ru-RU"/>
        </a:p>
      </dgm:t>
    </dgm:pt>
    <dgm:pt modelId="{0C275B7C-1227-40EB-8460-76C25C094E5A}" type="parTrans" cxnId="{3F218FD5-24E9-4099-983C-051A3A3EE603}">
      <dgm:prSet/>
      <dgm:spPr/>
      <dgm:t>
        <a:bodyPr/>
        <a:lstStyle/>
        <a:p>
          <a:endParaRPr lang="ru-RU"/>
        </a:p>
      </dgm:t>
    </dgm:pt>
    <dgm:pt modelId="{7FC3534C-807A-4995-BF4F-32B09B68C7AE}" type="sibTrans" cxnId="{3F218FD5-24E9-4099-983C-051A3A3EE603}">
      <dgm:prSet/>
      <dgm:spPr/>
      <dgm:t>
        <a:bodyPr/>
        <a:lstStyle/>
        <a:p>
          <a:endParaRPr lang="ru-RU"/>
        </a:p>
      </dgm:t>
    </dgm:pt>
    <dgm:pt modelId="{64488986-F769-4ACA-8E47-83B268A0AFFB}" type="pres">
      <dgm:prSet presAssocID="{24674F58-69D6-49CC-A20C-FAC93F0CEFA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31232D-D45C-43C7-B872-6C58FD08095F}" type="pres">
      <dgm:prSet presAssocID="{5DFD8A72-2EB3-497D-86D7-196670B471B4}" presName="comp" presStyleCnt="0"/>
      <dgm:spPr/>
    </dgm:pt>
    <dgm:pt modelId="{DA6E51B7-E5BE-4B7A-82FF-9FCEFC8F78A4}" type="pres">
      <dgm:prSet presAssocID="{5DFD8A72-2EB3-497D-86D7-196670B471B4}" presName="box" presStyleLbl="node1" presStyleIdx="0" presStyleCnt="4"/>
      <dgm:spPr/>
      <dgm:t>
        <a:bodyPr/>
        <a:lstStyle/>
        <a:p>
          <a:endParaRPr lang="ru-RU"/>
        </a:p>
      </dgm:t>
    </dgm:pt>
    <dgm:pt modelId="{3F91CB01-83D8-41F9-8221-369F637AF7D1}" type="pres">
      <dgm:prSet presAssocID="{5DFD8A72-2EB3-497D-86D7-196670B471B4}" presName="img" presStyleLbl="fgImgPlace1" presStyleIdx="0" presStyleCnt="4"/>
      <dgm:spPr/>
    </dgm:pt>
    <dgm:pt modelId="{0EDA0648-BF1A-4E73-9D0A-FB624D59C5C6}" type="pres">
      <dgm:prSet presAssocID="{5DFD8A72-2EB3-497D-86D7-196670B471B4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AC6B8-312B-4C69-AB30-97DE277707AA}" type="pres">
      <dgm:prSet presAssocID="{7FC3534C-807A-4995-BF4F-32B09B68C7AE}" presName="spacer" presStyleCnt="0"/>
      <dgm:spPr/>
    </dgm:pt>
    <dgm:pt modelId="{BF6B0BBB-FF54-4F87-A6A1-11BE0CE60FC6}" type="pres">
      <dgm:prSet presAssocID="{D964306C-95A3-472A-92AA-8A7D5A148282}" presName="comp" presStyleCnt="0"/>
      <dgm:spPr/>
    </dgm:pt>
    <dgm:pt modelId="{B47547BE-2255-419A-BB3D-84918E4EEDB5}" type="pres">
      <dgm:prSet presAssocID="{D964306C-95A3-472A-92AA-8A7D5A148282}" presName="box" presStyleLbl="node1" presStyleIdx="1" presStyleCnt="4"/>
      <dgm:spPr/>
      <dgm:t>
        <a:bodyPr/>
        <a:lstStyle/>
        <a:p>
          <a:endParaRPr lang="ru-RU"/>
        </a:p>
      </dgm:t>
    </dgm:pt>
    <dgm:pt modelId="{7C864801-BDB2-43DA-9526-82F16B8A45E9}" type="pres">
      <dgm:prSet presAssocID="{D964306C-95A3-472A-92AA-8A7D5A148282}" presName="img" presStyleLbl="fgImgPlace1" presStyleIdx="1" presStyleCnt="4"/>
      <dgm:spPr/>
    </dgm:pt>
    <dgm:pt modelId="{389489B2-7E19-41B9-9A94-B93C5111A0E4}" type="pres">
      <dgm:prSet presAssocID="{D964306C-95A3-472A-92AA-8A7D5A148282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E8D98-71DA-4053-AF69-E8F8248B9C34}" type="pres">
      <dgm:prSet presAssocID="{4DC84584-A865-4EDF-98F6-40F15C22A410}" presName="spacer" presStyleCnt="0"/>
      <dgm:spPr/>
    </dgm:pt>
    <dgm:pt modelId="{68FDBAEC-A482-4E96-B36B-DD89DCDD6759}" type="pres">
      <dgm:prSet presAssocID="{82B11B87-D417-4AAE-93A5-713CDF08F701}" presName="comp" presStyleCnt="0"/>
      <dgm:spPr/>
    </dgm:pt>
    <dgm:pt modelId="{67DA96EF-D3E6-4F77-B5B8-C8B5D746B5FA}" type="pres">
      <dgm:prSet presAssocID="{82B11B87-D417-4AAE-93A5-713CDF08F701}" presName="box" presStyleLbl="node1" presStyleIdx="2" presStyleCnt="4"/>
      <dgm:spPr/>
      <dgm:t>
        <a:bodyPr/>
        <a:lstStyle/>
        <a:p>
          <a:endParaRPr lang="ru-RU"/>
        </a:p>
      </dgm:t>
    </dgm:pt>
    <dgm:pt modelId="{638B0330-7C04-4D5E-860B-D0A7D87A3702}" type="pres">
      <dgm:prSet presAssocID="{82B11B87-D417-4AAE-93A5-713CDF08F701}" presName="img" presStyleLbl="fgImgPlace1" presStyleIdx="2" presStyleCnt="4"/>
      <dgm:spPr/>
    </dgm:pt>
    <dgm:pt modelId="{1DBA0B0E-3C19-4091-9256-931DDE01BE30}" type="pres">
      <dgm:prSet presAssocID="{82B11B87-D417-4AAE-93A5-713CDF08F701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16613-B3CC-45EA-A8C9-C41F9527012A}" type="pres">
      <dgm:prSet presAssocID="{ED00DEFF-FEDA-4061-BD52-B3D7C2438E44}" presName="spacer" presStyleCnt="0"/>
      <dgm:spPr/>
    </dgm:pt>
    <dgm:pt modelId="{3E4E23AC-1507-4EA2-9DC6-662B9E8FAB79}" type="pres">
      <dgm:prSet presAssocID="{0C869F2B-4A08-422F-AB69-E7E55E762331}" presName="comp" presStyleCnt="0"/>
      <dgm:spPr/>
    </dgm:pt>
    <dgm:pt modelId="{E5CBF5F8-077C-4CB6-A490-A1B36CBD875F}" type="pres">
      <dgm:prSet presAssocID="{0C869F2B-4A08-422F-AB69-E7E55E762331}" presName="box" presStyleLbl="node1" presStyleIdx="3" presStyleCnt="4"/>
      <dgm:spPr/>
      <dgm:t>
        <a:bodyPr/>
        <a:lstStyle/>
        <a:p>
          <a:endParaRPr lang="ru-RU"/>
        </a:p>
      </dgm:t>
    </dgm:pt>
    <dgm:pt modelId="{8F448297-A9BE-4A54-B007-DE6F3D69F5CA}" type="pres">
      <dgm:prSet presAssocID="{0C869F2B-4A08-422F-AB69-E7E55E762331}" presName="img" presStyleLbl="fgImgPlace1" presStyleIdx="3" presStyleCnt="4"/>
      <dgm:spPr/>
    </dgm:pt>
    <dgm:pt modelId="{B6B6ADBB-A121-4069-BA07-0FFD7403A0E4}" type="pres">
      <dgm:prSet presAssocID="{0C869F2B-4A08-422F-AB69-E7E55E76233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E5FB5B-8437-4ABE-90D1-734785EBD177}" type="presOf" srcId="{82B11B87-D417-4AAE-93A5-713CDF08F701}" destId="{1DBA0B0E-3C19-4091-9256-931DDE01BE30}" srcOrd="1" destOrd="0" presId="urn:microsoft.com/office/officeart/2005/8/layout/vList4#1"/>
    <dgm:cxn modelId="{9AD52BF5-4572-4ABC-A3A5-B3E2306B19F3}" srcId="{24674F58-69D6-49CC-A20C-FAC93F0CEFAD}" destId="{82B11B87-D417-4AAE-93A5-713CDF08F701}" srcOrd="2" destOrd="0" parTransId="{B39F23EA-2E37-47E8-BC8C-CA620BC8498D}" sibTransId="{ED00DEFF-FEDA-4061-BD52-B3D7C2438E44}"/>
    <dgm:cxn modelId="{18C72B76-3247-4B07-9A49-06CB986C4AA4}" type="presOf" srcId="{0C869F2B-4A08-422F-AB69-E7E55E762331}" destId="{E5CBF5F8-077C-4CB6-A490-A1B36CBD875F}" srcOrd="0" destOrd="0" presId="urn:microsoft.com/office/officeart/2005/8/layout/vList4#1"/>
    <dgm:cxn modelId="{3F218FD5-24E9-4099-983C-051A3A3EE603}" srcId="{24674F58-69D6-49CC-A20C-FAC93F0CEFAD}" destId="{5DFD8A72-2EB3-497D-86D7-196670B471B4}" srcOrd="0" destOrd="0" parTransId="{0C275B7C-1227-40EB-8460-76C25C094E5A}" sibTransId="{7FC3534C-807A-4995-BF4F-32B09B68C7AE}"/>
    <dgm:cxn modelId="{3E3942CE-7145-4321-9A69-5CD1F0DDE143}" type="presOf" srcId="{D964306C-95A3-472A-92AA-8A7D5A148282}" destId="{B47547BE-2255-419A-BB3D-84918E4EEDB5}" srcOrd="0" destOrd="0" presId="urn:microsoft.com/office/officeart/2005/8/layout/vList4#1"/>
    <dgm:cxn modelId="{B68BB064-B62D-4F05-B253-6F376E80F314}" srcId="{24674F58-69D6-49CC-A20C-FAC93F0CEFAD}" destId="{D964306C-95A3-472A-92AA-8A7D5A148282}" srcOrd="1" destOrd="0" parTransId="{5B532E76-B546-4F95-BF28-8DC5EDCFF850}" sibTransId="{4DC84584-A865-4EDF-98F6-40F15C22A410}"/>
    <dgm:cxn modelId="{17E8BA34-1A4A-4397-85FE-39390C36599F}" type="presOf" srcId="{0C869F2B-4A08-422F-AB69-E7E55E762331}" destId="{B6B6ADBB-A121-4069-BA07-0FFD7403A0E4}" srcOrd="1" destOrd="0" presId="urn:microsoft.com/office/officeart/2005/8/layout/vList4#1"/>
    <dgm:cxn modelId="{693E8175-A7F3-4D68-8F82-C0B820419B87}" type="presOf" srcId="{5DFD8A72-2EB3-497D-86D7-196670B471B4}" destId="{DA6E51B7-E5BE-4B7A-82FF-9FCEFC8F78A4}" srcOrd="0" destOrd="0" presId="urn:microsoft.com/office/officeart/2005/8/layout/vList4#1"/>
    <dgm:cxn modelId="{C0544B90-E89E-4FD4-998C-B0A66E1BF3AE}" type="presOf" srcId="{5DFD8A72-2EB3-497D-86D7-196670B471B4}" destId="{0EDA0648-BF1A-4E73-9D0A-FB624D59C5C6}" srcOrd="1" destOrd="0" presId="urn:microsoft.com/office/officeart/2005/8/layout/vList4#1"/>
    <dgm:cxn modelId="{1A96A204-E291-4EBF-9465-8F3682676BB8}" srcId="{24674F58-69D6-49CC-A20C-FAC93F0CEFAD}" destId="{0C869F2B-4A08-422F-AB69-E7E55E762331}" srcOrd="3" destOrd="0" parTransId="{CC542108-41B1-4A40-8A1E-FBBA7FCD9234}" sibTransId="{1878C061-BC1C-454E-AF1D-A9929338A032}"/>
    <dgm:cxn modelId="{F0ECA1A7-1E87-48B0-91BA-AC67AB268DED}" type="presOf" srcId="{D964306C-95A3-472A-92AA-8A7D5A148282}" destId="{389489B2-7E19-41B9-9A94-B93C5111A0E4}" srcOrd="1" destOrd="0" presId="urn:microsoft.com/office/officeart/2005/8/layout/vList4#1"/>
    <dgm:cxn modelId="{305923DB-E317-4E6B-B12A-C35186311F07}" type="presOf" srcId="{24674F58-69D6-49CC-A20C-FAC93F0CEFAD}" destId="{64488986-F769-4ACA-8E47-83B268A0AFFB}" srcOrd="0" destOrd="0" presId="urn:microsoft.com/office/officeart/2005/8/layout/vList4#1"/>
    <dgm:cxn modelId="{44D0E2C7-2CC8-4CD2-B52B-878E389B9F96}" type="presOf" srcId="{82B11B87-D417-4AAE-93A5-713CDF08F701}" destId="{67DA96EF-D3E6-4F77-B5B8-C8B5D746B5FA}" srcOrd="0" destOrd="0" presId="urn:microsoft.com/office/officeart/2005/8/layout/vList4#1"/>
    <dgm:cxn modelId="{24F79017-D295-45EB-97C7-730FFEB899FA}" type="presParOf" srcId="{64488986-F769-4ACA-8E47-83B268A0AFFB}" destId="{2231232D-D45C-43C7-B872-6C58FD08095F}" srcOrd="0" destOrd="0" presId="urn:microsoft.com/office/officeart/2005/8/layout/vList4#1"/>
    <dgm:cxn modelId="{E39F57B5-0D81-461D-953E-6E8ACA65C7BE}" type="presParOf" srcId="{2231232D-D45C-43C7-B872-6C58FD08095F}" destId="{DA6E51B7-E5BE-4B7A-82FF-9FCEFC8F78A4}" srcOrd="0" destOrd="0" presId="urn:microsoft.com/office/officeart/2005/8/layout/vList4#1"/>
    <dgm:cxn modelId="{77368F3B-79D0-4F6A-A8B9-0FB57AD7B0B5}" type="presParOf" srcId="{2231232D-D45C-43C7-B872-6C58FD08095F}" destId="{3F91CB01-83D8-41F9-8221-369F637AF7D1}" srcOrd="1" destOrd="0" presId="urn:microsoft.com/office/officeart/2005/8/layout/vList4#1"/>
    <dgm:cxn modelId="{40AB8FB7-4741-4367-AB9D-60E61151752E}" type="presParOf" srcId="{2231232D-D45C-43C7-B872-6C58FD08095F}" destId="{0EDA0648-BF1A-4E73-9D0A-FB624D59C5C6}" srcOrd="2" destOrd="0" presId="urn:microsoft.com/office/officeart/2005/8/layout/vList4#1"/>
    <dgm:cxn modelId="{8AE214FC-472C-4D33-A3BD-20270197A2D4}" type="presParOf" srcId="{64488986-F769-4ACA-8E47-83B268A0AFFB}" destId="{4B9AC6B8-312B-4C69-AB30-97DE277707AA}" srcOrd="1" destOrd="0" presId="urn:microsoft.com/office/officeart/2005/8/layout/vList4#1"/>
    <dgm:cxn modelId="{1F7F8BBE-D561-44C5-9F2F-47FD1A9629CD}" type="presParOf" srcId="{64488986-F769-4ACA-8E47-83B268A0AFFB}" destId="{BF6B0BBB-FF54-4F87-A6A1-11BE0CE60FC6}" srcOrd="2" destOrd="0" presId="urn:microsoft.com/office/officeart/2005/8/layout/vList4#1"/>
    <dgm:cxn modelId="{2F354511-0C2A-49D9-A020-F83E8DE50BFD}" type="presParOf" srcId="{BF6B0BBB-FF54-4F87-A6A1-11BE0CE60FC6}" destId="{B47547BE-2255-419A-BB3D-84918E4EEDB5}" srcOrd="0" destOrd="0" presId="urn:microsoft.com/office/officeart/2005/8/layout/vList4#1"/>
    <dgm:cxn modelId="{75E826FA-2262-47FB-BD87-2D9BF7B13A34}" type="presParOf" srcId="{BF6B0BBB-FF54-4F87-A6A1-11BE0CE60FC6}" destId="{7C864801-BDB2-43DA-9526-82F16B8A45E9}" srcOrd="1" destOrd="0" presId="urn:microsoft.com/office/officeart/2005/8/layout/vList4#1"/>
    <dgm:cxn modelId="{5DCE831D-A635-4E97-B702-07D16EED9897}" type="presParOf" srcId="{BF6B0BBB-FF54-4F87-A6A1-11BE0CE60FC6}" destId="{389489B2-7E19-41B9-9A94-B93C5111A0E4}" srcOrd="2" destOrd="0" presId="urn:microsoft.com/office/officeart/2005/8/layout/vList4#1"/>
    <dgm:cxn modelId="{3DE70FCE-0101-45D7-913F-5082100B612D}" type="presParOf" srcId="{64488986-F769-4ACA-8E47-83B268A0AFFB}" destId="{527E8D98-71DA-4053-AF69-E8F8248B9C34}" srcOrd="3" destOrd="0" presId="urn:microsoft.com/office/officeart/2005/8/layout/vList4#1"/>
    <dgm:cxn modelId="{8BF1244E-FD06-4F2E-9A2A-3DDF2CDCFC4A}" type="presParOf" srcId="{64488986-F769-4ACA-8E47-83B268A0AFFB}" destId="{68FDBAEC-A482-4E96-B36B-DD89DCDD6759}" srcOrd="4" destOrd="0" presId="urn:microsoft.com/office/officeart/2005/8/layout/vList4#1"/>
    <dgm:cxn modelId="{85D1854D-8A09-4C44-AFB1-D6DF3DB6AD5A}" type="presParOf" srcId="{68FDBAEC-A482-4E96-B36B-DD89DCDD6759}" destId="{67DA96EF-D3E6-4F77-B5B8-C8B5D746B5FA}" srcOrd="0" destOrd="0" presId="urn:microsoft.com/office/officeart/2005/8/layout/vList4#1"/>
    <dgm:cxn modelId="{C1987467-140A-421C-B0D5-D8C0F81D8E90}" type="presParOf" srcId="{68FDBAEC-A482-4E96-B36B-DD89DCDD6759}" destId="{638B0330-7C04-4D5E-860B-D0A7D87A3702}" srcOrd="1" destOrd="0" presId="urn:microsoft.com/office/officeart/2005/8/layout/vList4#1"/>
    <dgm:cxn modelId="{999E1A60-B244-4EF3-A41D-C1CE0CA2497F}" type="presParOf" srcId="{68FDBAEC-A482-4E96-B36B-DD89DCDD6759}" destId="{1DBA0B0E-3C19-4091-9256-931DDE01BE30}" srcOrd="2" destOrd="0" presId="urn:microsoft.com/office/officeart/2005/8/layout/vList4#1"/>
    <dgm:cxn modelId="{33D99C55-1957-418B-8EDC-80F27DC71DDE}" type="presParOf" srcId="{64488986-F769-4ACA-8E47-83B268A0AFFB}" destId="{A3416613-B3CC-45EA-A8C9-C41F9527012A}" srcOrd="5" destOrd="0" presId="urn:microsoft.com/office/officeart/2005/8/layout/vList4#1"/>
    <dgm:cxn modelId="{50BDF6FA-737E-4BFC-A3AD-45A58B295CCB}" type="presParOf" srcId="{64488986-F769-4ACA-8E47-83B268A0AFFB}" destId="{3E4E23AC-1507-4EA2-9DC6-662B9E8FAB79}" srcOrd="6" destOrd="0" presId="urn:microsoft.com/office/officeart/2005/8/layout/vList4#1"/>
    <dgm:cxn modelId="{1BF28198-63CA-4DC2-BF5D-813BFDFFFE41}" type="presParOf" srcId="{3E4E23AC-1507-4EA2-9DC6-662B9E8FAB79}" destId="{E5CBF5F8-077C-4CB6-A490-A1B36CBD875F}" srcOrd="0" destOrd="0" presId="urn:microsoft.com/office/officeart/2005/8/layout/vList4#1"/>
    <dgm:cxn modelId="{0C0FB81C-F1CD-48DD-B525-83C98F088064}" type="presParOf" srcId="{3E4E23AC-1507-4EA2-9DC6-662B9E8FAB79}" destId="{8F448297-A9BE-4A54-B007-DE6F3D69F5CA}" srcOrd="1" destOrd="0" presId="urn:microsoft.com/office/officeart/2005/8/layout/vList4#1"/>
    <dgm:cxn modelId="{C0A1740B-D4B5-4537-803D-179F61CCF37E}" type="presParOf" srcId="{3E4E23AC-1507-4EA2-9DC6-662B9E8FAB79}" destId="{B6B6ADBB-A121-4069-BA07-0FFD7403A0E4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E015E1-D285-4730-ADC3-4DC46BDB178B}">
      <dsp:nvSpPr>
        <dsp:cNvPr id="0" name=""/>
        <dsp:cNvSpPr/>
      </dsp:nvSpPr>
      <dsp:spPr>
        <a:xfrm rot="16200000">
          <a:off x="-98077" y="100151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16200000">
        <a:off x="-98077" y="100151"/>
        <a:ext cx="653851" cy="457696"/>
      </dsp:txXfrm>
    </dsp:sp>
    <dsp:sp modelId="{6918F937-31A5-42F1-8534-E562757E48D3}">
      <dsp:nvSpPr>
        <dsp:cNvPr id="0" name=""/>
        <dsp:cNvSpPr/>
      </dsp:nvSpPr>
      <dsp:spPr>
        <a:xfrm rot="5400000">
          <a:off x="3064346" y="-2604576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контроль и оценка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-2604576"/>
        <a:ext cx="425003" cy="5638303"/>
      </dsp:txXfrm>
    </dsp:sp>
    <dsp:sp modelId="{3175D1D5-84F4-4998-877F-27710B9448B4}">
      <dsp:nvSpPr>
        <dsp:cNvPr id="0" name=""/>
        <dsp:cNvSpPr/>
      </dsp:nvSpPr>
      <dsp:spPr>
        <a:xfrm rot="16200000">
          <a:off x="-98077" y="667818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-98077" y="667818"/>
        <a:ext cx="653851" cy="457696"/>
      </dsp:txXfrm>
    </dsp:sp>
    <dsp:sp modelId="{E1548B24-3E2A-4655-86AE-1CA27FEE8D31}">
      <dsp:nvSpPr>
        <dsp:cNvPr id="0" name=""/>
        <dsp:cNvSpPr/>
      </dsp:nvSpPr>
      <dsp:spPr>
        <a:xfrm rot="5400000">
          <a:off x="3064346" y="-2036909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продукты деятельности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-2036909"/>
        <a:ext cx="425003" cy="5638303"/>
      </dsp:txXfrm>
    </dsp:sp>
    <dsp:sp modelId="{011A7259-B3EA-4788-B35A-39D8F498D2A7}">
      <dsp:nvSpPr>
        <dsp:cNvPr id="0" name=""/>
        <dsp:cNvSpPr/>
      </dsp:nvSpPr>
      <dsp:spPr>
        <a:xfrm rot="16200000">
          <a:off x="-98077" y="1235485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-98077" y="1235485"/>
        <a:ext cx="653851" cy="457696"/>
      </dsp:txXfrm>
    </dsp:sp>
    <dsp:sp modelId="{576126AC-C85D-4DDF-A327-447842B23308}">
      <dsp:nvSpPr>
        <dsp:cNvPr id="0" name=""/>
        <dsp:cNvSpPr/>
      </dsp:nvSpPr>
      <dsp:spPr>
        <a:xfrm rot="5400000">
          <a:off x="3064346" y="-1469242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действия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-1469242"/>
        <a:ext cx="425003" cy="5638303"/>
      </dsp:txXfrm>
    </dsp:sp>
    <dsp:sp modelId="{9D1DFF72-83A0-4C5C-B21A-1F4DF28162D0}">
      <dsp:nvSpPr>
        <dsp:cNvPr id="0" name=""/>
        <dsp:cNvSpPr/>
      </dsp:nvSpPr>
      <dsp:spPr>
        <a:xfrm rot="16200000">
          <a:off x="-98077" y="1803151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-98077" y="1803151"/>
        <a:ext cx="653851" cy="457696"/>
      </dsp:txXfrm>
    </dsp:sp>
    <dsp:sp modelId="{6BAD57CF-C09B-47B4-A247-3382081AA2AC}">
      <dsp:nvSpPr>
        <dsp:cNvPr id="0" name=""/>
        <dsp:cNvSpPr/>
      </dsp:nvSpPr>
      <dsp:spPr>
        <a:xfrm rot="5400000">
          <a:off x="3064346" y="-901575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цель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-901575"/>
        <a:ext cx="425003" cy="5638303"/>
      </dsp:txXfrm>
    </dsp:sp>
    <dsp:sp modelId="{F8967EEA-B0FA-40D6-827A-A5EBB7134ABE}">
      <dsp:nvSpPr>
        <dsp:cNvPr id="0" name=""/>
        <dsp:cNvSpPr/>
      </dsp:nvSpPr>
      <dsp:spPr>
        <a:xfrm rot="16200000">
          <a:off x="-98077" y="2370818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6200000">
        <a:off x="-98077" y="2370818"/>
        <a:ext cx="653851" cy="457696"/>
      </dsp:txXfrm>
    </dsp:sp>
    <dsp:sp modelId="{E49B9E0A-4D0A-40D3-A097-B6216334AF46}">
      <dsp:nvSpPr>
        <dsp:cNvPr id="0" name=""/>
        <dsp:cNvSpPr/>
      </dsp:nvSpPr>
      <dsp:spPr>
        <a:xfrm rot="5400000">
          <a:off x="3064346" y="-333909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задачи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-333909"/>
        <a:ext cx="425003" cy="5638303"/>
      </dsp:txXfrm>
    </dsp:sp>
    <dsp:sp modelId="{D2476BBE-A107-465A-B55D-E85826A84507}">
      <dsp:nvSpPr>
        <dsp:cNvPr id="0" name=""/>
        <dsp:cNvSpPr/>
      </dsp:nvSpPr>
      <dsp:spPr>
        <a:xfrm rot="16200000">
          <a:off x="-98077" y="2938485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16200000">
        <a:off x="-98077" y="2938485"/>
        <a:ext cx="653851" cy="457696"/>
      </dsp:txXfrm>
    </dsp:sp>
    <dsp:sp modelId="{3C8C2E9A-E268-47F9-8EF8-BE86EE5D6562}">
      <dsp:nvSpPr>
        <dsp:cNvPr id="0" name=""/>
        <dsp:cNvSpPr/>
      </dsp:nvSpPr>
      <dsp:spPr>
        <a:xfrm rot="5400000">
          <a:off x="3064346" y="233757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мотив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233757"/>
        <a:ext cx="425003" cy="5638303"/>
      </dsp:txXfrm>
    </dsp:sp>
    <dsp:sp modelId="{7E6D963B-417B-407B-9636-2C4645BB55B1}">
      <dsp:nvSpPr>
        <dsp:cNvPr id="0" name=""/>
        <dsp:cNvSpPr/>
      </dsp:nvSpPr>
      <dsp:spPr>
        <a:xfrm rot="16200000">
          <a:off x="-98077" y="3506152"/>
          <a:ext cx="653851" cy="4576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16200000">
        <a:off x="-98077" y="3506152"/>
        <a:ext cx="653851" cy="457696"/>
      </dsp:txXfrm>
    </dsp:sp>
    <dsp:sp modelId="{FE15EBCC-3005-4046-AEC1-CF6C0E4FF9CB}">
      <dsp:nvSpPr>
        <dsp:cNvPr id="0" name=""/>
        <dsp:cNvSpPr/>
      </dsp:nvSpPr>
      <dsp:spPr>
        <a:xfrm rot="5400000">
          <a:off x="3064346" y="801424"/>
          <a:ext cx="425003" cy="56383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>
              <a:solidFill>
                <a:srgbClr val="000066"/>
              </a:solidFill>
            </a:rPr>
            <a:t>потребности</a:t>
          </a:r>
          <a:endParaRPr lang="ru-RU" sz="2500" kern="1200" dirty="0">
            <a:solidFill>
              <a:srgbClr val="000066"/>
            </a:solidFill>
          </a:endParaRPr>
        </a:p>
      </dsp:txBody>
      <dsp:txXfrm rot="5400000">
        <a:off x="3064346" y="801424"/>
        <a:ext cx="425003" cy="56383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E51B7-E5BE-4B7A-82FF-9FCEFC8F78A4}">
      <dsp:nvSpPr>
        <dsp:cNvPr id="0" name=""/>
        <dsp:cNvSpPr/>
      </dsp:nvSpPr>
      <dsp:spPr>
        <a:xfrm>
          <a:off x="0" y="0"/>
          <a:ext cx="7128792" cy="1138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0" kern="1200"/>
        </a:p>
      </dsp:txBody>
      <dsp:txXfrm>
        <a:off x="1539564" y="0"/>
        <a:ext cx="5589227" cy="1138063"/>
      </dsp:txXfrm>
    </dsp:sp>
    <dsp:sp modelId="{3F91CB01-83D8-41F9-8221-369F637AF7D1}">
      <dsp:nvSpPr>
        <dsp:cNvPr id="0" name=""/>
        <dsp:cNvSpPr/>
      </dsp:nvSpPr>
      <dsp:spPr>
        <a:xfrm>
          <a:off x="113806" y="113806"/>
          <a:ext cx="1425758" cy="9104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47547BE-2255-419A-BB3D-84918E4EEDB5}">
      <dsp:nvSpPr>
        <dsp:cNvPr id="0" name=""/>
        <dsp:cNvSpPr/>
      </dsp:nvSpPr>
      <dsp:spPr>
        <a:xfrm>
          <a:off x="0" y="1251870"/>
          <a:ext cx="7128792" cy="1138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интересно</a:t>
          </a:r>
          <a:endParaRPr lang="ru-RU" sz="5000" kern="1200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564" y="1251870"/>
        <a:ext cx="5589227" cy="1138063"/>
      </dsp:txXfrm>
    </dsp:sp>
    <dsp:sp modelId="{7C864801-BDB2-43DA-9526-82F16B8A45E9}">
      <dsp:nvSpPr>
        <dsp:cNvPr id="0" name=""/>
        <dsp:cNvSpPr/>
      </dsp:nvSpPr>
      <dsp:spPr>
        <a:xfrm>
          <a:off x="113806" y="1365676"/>
          <a:ext cx="1425758" cy="9104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DA96EF-D3E6-4F77-B5B8-C8B5D746B5FA}">
      <dsp:nvSpPr>
        <dsp:cNvPr id="0" name=""/>
        <dsp:cNvSpPr/>
      </dsp:nvSpPr>
      <dsp:spPr>
        <a:xfrm>
          <a:off x="0" y="2503740"/>
          <a:ext cx="7128792" cy="1138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мешало</a:t>
          </a:r>
          <a:endParaRPr lang="ru-RU" sz="5000" kern="1200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564" y="2503740"/>
        <a:ext cx="5589227" cy="1138063"/>
      </dsp:txXfrm>
    </dsp:sp>
    <dsp:sp modelId="{638B0330-7C04-4D5E-860B-D0A7D87A3702}">
      <dsp:nvSpPr>
        <dsp:cNvPr id="0" name=""/>
        <dsp:cNvSpPr/>
      </dsp:nvSpPr>
      <dsp:spPr>
        <a:xfrm>
          <a:off x="113806" y="2617547"/>
          <a:ext cx="1425758" cy="9104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CBF5F8-077C-4CB6-A490-A1B36CBD875F}">
      <dsp:nvSpPr>
        <dsp:cNvPr id="0" name=""/>
        <dsp:cNvSpPr/>
      </dsp:nvSpPr>
      <dsp:spPr>
        <a:xfrm>
          <a:off x="0" y="3755610"/>
          <a:ext cx="7128792" cy="1138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l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l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что возьму с собой</a:t>
          </a:r>
          <a:endParaRPr lang="ru-RU" sz="5000" kern="1200" dirty="0">
            <a:solidFill>
              <a:srgbClr val="000066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9564" y="3755610"/>
        <a:ext cx="5589227" cy="1138063"/>
      </dsp:txXfrm>
    </dsp:sp>
    <dsp:sp modelId="{8F448297-A9BE-4A54-B007-DE6F3D69F5CA}">
      <dsp:nvSpPr>
        <dsp:cNvPr id="0" name=""/>
        <dsp:cNvSpPr/>
      </dsp:nvSpPr>
      <dsp:spPr>
        <a:xfrm>
          <a:off x="113806" y="3869417"/>
          <a:ext cx="1425758" cy="91045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tint val="4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50B8-8847-4CF7-B4BC-01623AF4E1AA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16C8F-12D7-4118-828F-A3F0D133F4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64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90726-1D7A-48F6-9E34-D0B7E20AAAE9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bg>
      <p:bgPr>
        <a:solidFill>
          <a:srgbClr val="73C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5929330"/>
            <a:ext cx="9144000" cy="928670"/>
          </a:xfrm>
          <a:prstGeom prst="rect">
            <a:avLst/>
          </a:prstGeom>
          <a:solidFill>
            <a:srgbClr val="3B4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bs_05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79697" y="1928802"/>
            <a:ext cx="3164335" cy="4735629"/>
          </a:xfrm>
          <a:prstGeom prst="rect">
            <a:avLst/>
          </a:prstGeom>
        </p:spPr>
      </p:pic>
      <p:pic>
        <p:nvPicPr>
          <p:cNvPr id="13" name="图片 12" descr="sb_06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7818" y="5143512"/>
            <a:ext cx="1013080" cy="1329992"/>
          </a:xfrm>
          <a:prstGeom prst="rect">
            <a:avLst/>
          </a:prstGeom>
        </p:spPr>
      </p:pic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>
            <a:off x="1071538" y="428604"/>
            <a:ext cx="4643437" cy="17859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318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59">
              <a:srgbClr val="4DA7E5"/>
            </a:gs>
            <a:gs pos="0">
              <a:schemeClr val="bg2">
                <a:tint val="80000"/>
                <a:satMod val="400000"/>
              </a:schemeClr>
            </a:gs>
            <a:gs pos="10000">
              <a:schemeClr val="accent1">
                <a:lumMod val="20000"/>
                <a:lumOff val="80000"/>
              </a:schemeClr>
            </a:gs>
            <a:gs pos="4000">
              <a:schemeClr val="bg2">
                <a:shade val="15000"/>
                <a:satMod val="3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86104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Контрольно-оценочная деятельность учителя и учащихся в условиях коммуникативно-ориентированного обучения</a:t>
            </a:r>
            <a:endParaRPr lang="ru-RU" sz="4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24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0872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деятельности:</a:t>
            </a:r>
          </a:p>
          <a:p>
            <a:pPr algn="ctr"/>
            <a:endParaRPr lang="ru-RU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3760033146"/>
              </p:ext>
            </p:extLst>
          </p:nvPr>
        </p:nvGraphicFramePr>
        <p:xfrm>
          <a:off x="1547664" y="1832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7824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107" y="1556792"/>
            <a:ext cx="8568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Контрольно-оценочная деятельность –</a:t>
            </a:r>
          </a:p>
          <a:p>
            <a:pPr algn="ctr"/>
            <a:r>
              <a:rPr lang="ru-RU" sz="4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деятельность по контролю и оценке хода и результатов того или иного процесса.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5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8295" y="1484784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– 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мнение о ценности, уровне или качестве чего – 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либо. </a:t>
            </a:r>
            <a:endParaRPr lang="ru-RU" sz="4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446868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– 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установленное государственными стандартами обозначение степени знаний 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учащегося.</a:t>
            </a:r>
            <a:endParaRPr lang="ru-RU" sz="4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8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– </a:t>
            </a:r>
            <a:r>
              <a:rPr lang="ru-RU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развернутая словесная характеристика результатов, прилежания, стремления, усилий и творчества 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</a:t>
            </a:r>
            <a:r>
              <a:rPr lang="ru-RU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318570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процесса оценивания, его условно-формальное (знаковое),  количественное выражение оценки учебных достижений учащихся в цифрах и баллах.</a:t>
            </a:r>
          </a:p>
          <a:p>
            <a:pPr lvl="0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50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10703"/>
            <a:ext cx="32417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12776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малые формы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оценки»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(мимика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жесты,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модуляции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голоса,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 ученику, в кратких одобрениях,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критических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замечаниях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учителя);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sz="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краткие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замечания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которых учитель высказывает  свои  суждения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поводу успеваемости и дисциплины данного ученика; </a:t>
            </a:r>
            <a:endParaRPr lang="ru-RU" sz="2400" dirty="0" smtClean="0">
              <a:solidFill>
                <a:srgbClr val="000066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отметки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с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помощью которых по десятибалльной системе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оцениваются успеваемость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определенные аспекты поведения; </a:t>
            </a:r>
            <a:endParaRPr lang="ru-RU" sz="2400" dirty="0" smtClean="0">
              <a:solidFill>
                <a:srgbClr val="000066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общие характеристики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высказывания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учителя.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89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32856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указании на наиболее типичные ошибки в учебной работе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учащегося;</a:t>
            </a: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стимулировании интереса к учению, открытии перспектив перед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ним; </a:t>
            </a: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обеспечении согласия учащегося с выставляемой ему отметкой.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3" y="980728"/>
            <a:ext cx="7857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комментирования отметок: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40768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контрольно-оценочной деятельности осуществляется на трёх этапах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ланирование урока;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роведение урока;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нализ урока.</a:t>
            </a:r>
            <a:endParaRPr lang="ru-RU" sz="4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7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158" y="1365354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 понятия </a:t>
            </a:r>
          </a:p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иагностично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сформулированная обучающая цель урока» </a:t>
            </a:r>
          </a:p>
          <a:p>
            <a:pPr algn="just"/>
            <a:r>
              <a:rPr lang="ru-RU" sz="40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 заданная таким образом цель одновременно является инструментом для измерения и оценки степени её достижения.</a:t>
            </a:r>
            <a:endParaRPr lang="ru-RU" sz="4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00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20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Тема.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Увлечения. Использование времён </a:t>
            </a: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 класс).</a:t>
            </a:r>
          </a:p>
          <a:p>
            <a:endParaRPr lang="en-US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учителя: </a:t>
            </a:r>
          </a:p>
          <a:p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будут: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онимать разницу между использованием </a:t>
            </a: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 и Past Simple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научатся правильно употреблять их в предложениях;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меть рассказывать о своих увлечениях с использованием глаголов во временах </a:t>
            </a: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и Past </a:t>
            </a: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86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548" y="1124744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Тема.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Увлечения. Использование времён </a:t>
            </a: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Simple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 класс).</a:t>
            </a:r>
          </a:p>
          <a:p>
            <a:endParaRPr lang="en-US" sz="3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учителя на языке учащихся:</a:t>
            </a:r>
          </a:p>
          <a:p>
            <a:endParaRPr lang="ru-RU" sz="1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узнаете, чем отличаются времена </a:t>
            </a:r>
            <a:r>
              <a:rPr 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и Past </a:t>
            </a: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ru-RU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служат для обозначения прошлого и научитесь их правильно употреблять в устной речи по теме «Увлечения».</a:t>
            </a:r>
            <a:endParaRPr lang="ru-RU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5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86668" y="571480"/>
            <a:ext cx="184735" cy="923330"/>
            <a:chOff x="4401154" y="428604"/>
            <a:chExt cx="184735" cy="923330"/>
          </a:xfrm>
        </p:grpSpPr>
        <p:sp>
          <p:nvSpPr>
            <p:cNvPr id="3" name="矩形 2"/>
            <p:cNvSpPr/>
            <p:nvPr/>
          </p:nvSpPr>
          <p:spPr>
            <a:xfrm>
              <a:off x="4401154" y="428604"/>
              <a:ext cx="1847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4401159" y="428604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5400" b="1" cap="none" spc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-180528" y="1033145"/>
            <a:ext cx="7560840" cy="3925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zh-CN" sz="48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zh-CN" sz="4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zh-CN" sz="4800" b="1" dirty="0" err="1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</a:t>
            </a:r>
            <a:r>
              <a:rPr lang="en-US" altLang="zh-CN" sz="4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zh-CN" sz="4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оценочная деятельность </a:t>
            </a:r>
            <a:endParaRPr lang="en-US" altLang="zh-CN" sz="4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zh-CN" sz="4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иностранного языка</a:t>
            </a:r>
            <a:endParaRPr lang="zh-CN" altLang="en-US" sz="4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0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12776"/>
            <a:ext cx="8712968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инструментом для:</a:t>
            </a:r>
          </a:p>
          <a:p>
            <a:endParaRPr lang="ru-RU" sz="1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амооценки;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11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заимной оценки;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ецензирования работ одноклассников.</a:t>
            </a:r>
            <a:endParaRPr lang="ru-RU" sz="36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03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878" y="119675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–</a:t>
            </a:r>
          </a:p>
          <a:p>
            <a:r>
              <a:rPr lang="ru-RU" sz="4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осуществляемой и уже осуществленной деятельности с целью фиксации её хода и результатов, повышения её эффективности в дальнейшем.</a:t>
            </a:r>
            <a:endParaRPr lang="ru-RU" sz="4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60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727012234"/>
              </p:ext>
            </p:extLst>
          </p:nvPr>
        </p:nvGraphicFramePr>
        <p:xfrm>
          <a:off x="1043608" y="1268760"/>
          <a:ext cx="71287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1268760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2492895"/>
            <a:ext cx="1080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693224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4893553"/>
            <a:ext cx="936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453425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орошо</a:t>
            </a:r>
            <a:endParaRPr lang="ru-RU" sz="4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5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486668" y="571480"/>
            <a:ext cx="184735" cy="923330"/>
            <a:chOff x="4401154" y="428604"/>
            <a:chExt cx="184735" cy="923330"/>
          </a:xfrm>
        </p:grpSpPr>
        <p:sp>
          <p:nvSpPr>
            <p:cNvPr id="3" name="矩形 2"/>
            <p:cNvSpPr/>
            <p:nvPr/>
          </p:nvSpPr>
          <p:spPr>
            <a:xfrm>
              <a:off x="4401154" y="428604"/>
              <a:ext cx="1847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4401159" y="428604"/>
              <a:ext cx="1847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endParaRPr lang="zh-CN" altLang="en-US" sz="5400" b="1" cap="none" spc="0" dirty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-900608" y="1033145"/>
            <a:ext cx="7560840" cy="3925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zh-CN" sz="4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altLang="zh-CN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83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076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3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профессиональной компетентности педагога через освоение научно-методических и психологических принципов организации контрольно-оценочной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83716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525" y="908720"/>
            <a:ext cx="69140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век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57244"/>
            <a:ext cx="42580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знал урока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НЧУ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знал части урока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ЗУНТ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знал урок не твердо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исполнено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 </a:t>
            </a:r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исполнил 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избытком.</a:t>
            </a:r>
            <a:endParaRPr lang="ru-RU" sz="2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7561" y="1857244"/>
            <a:ext cx="452692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1-2</a:t>
            </a: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</a:t>
            </a: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удовлетворительный</a:t>
            </a:r>
            <a:r>
              <a:rPr lang="ru-RU" sz="24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5-6</a:t>
            </a: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4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7-8</a:t>
            </a: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достаточный</a:t>
            </a:r>
            <a:r>
              <a:rPr lang="ru-RU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9-10</a:t>
            </a:r>
            <a:r>
              <a:rPr lang="ru-RU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ru-RU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0871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640960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образовательной функции:</a:t>
            </a:r>
          </a:p>
          <a:p>
            <a:endPara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оперативной обратной связи;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самооценка,  </a:t>
            </a:r>
            <a:r>
              <a:rPr lang="ru-RU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собственной  деятельности учащихся, </a:t>
            </a:r>
            <a:r>
              <a:rPr lang="ru-RU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взаимоконтроль;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урока, отражает дифференцированный подход к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типичных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ошибок;  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комментирование отметок (по «Нормам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...»);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различных форм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 ситуаций для повышения мотивации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учения;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«эталона», к которому должны</a:t>
            </a:r>
            <a:b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учащиеся.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792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129" y="980728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тимулирующей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050" b="1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критериев оценки;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разумные требования;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открытых перспектив (можно исправить свою отметку);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вселение успеха (при контроле движение от простого к сложному);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контроля (чем чаще контроль, тем эффективнее управление);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(вербальная) положительных достижений коллектива вообще и отдельных учащихся индивидуально, заключается в феномене положительного    оценивания    «вложенного   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труда».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7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87845"/>
            <a:ext cx="864096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диагностической функции:</a:t>
            </a:r>
          </a:p>
          <a:p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одведение 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урока и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 </a:t>
            </a:r>
          </a:p>
          <a:p>
            <a:pPr lvl="1"/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 тест ►самопроверка ►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►проверка учителем ►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следующий урок);</a:t>
            </a: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ранжирование 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вопросов, заданий, дидактических тестов, других методов и средств оценивания по уровням учебной 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достижений каждого 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 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дальнейшей коррекции его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6323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контролирующей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endParaRPr 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проверка (соответствие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программы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уровню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выполненных во время урока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ведение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тетрадей, проверка домашних заданий (соответствие отметки нормам оценивания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контроля, своевременность обработки информации и доведения её до сведения обучаемых, использование данных для построения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грамотное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и содержание </a:t>
            </a:r>
            <a:r>
              <a:rPr lang="ru-RU" sz="24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разноуровневых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видов контроля;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в оценочную деятельность;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</a:p>
          <a:p>
            <a:pPr lvl="0"/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71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8424936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функции:</a:t>
            </a:r>
          </a:p>
          <a:p>
            <a:endPara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  достижений   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а   не    их недостатков;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дифференцированный и индивидуальный подход к оценке процесса и результатов учебной деятельной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оценка учебных достижений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возможных мер подхода к слабоуспевающим;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одарёнными и способными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положительного эмоционального фона оценочной ситуации независимо от оценивания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   статуса   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учащегося    </a:t>
            </a: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  образовательном пространстве и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социуме;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  их индивидуальных возможностей и </a:t>
            </a:r>
            <a:r>
              <a:rPr lang="ru-RU" sz="24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потребностей. </a:t>
            </a:r>
            <a:endParaRPr lang="ru-RU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04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803</Words>
  <Application>Microsoft Office PowerPoint</Application>
  <PresentationFormat>Экран (4:3)</PresentationFormat>
  <Paragraphs>139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Annushka</dc:creator>
  <cp:lastModifiedBy>Dima</cp:lastModifiedBy>
  <cp:revision>33</cp:revision>
  <dcterms:created xsi:type="dcterms:W3CDTF">2015-04-25T05:25:11Z</dcterms:created>
  <dcterms:modified xsi:type="dcterms:W3CDTF">2020-01-02T11:56:56Z</dcterms:modified>
</cp:coreProperties>
</file>